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5" d="100"/>
          <a:sy n="75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0C9F-3FC2-46C6-B504-A463048F1748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C3DA-54AC-4AD3-808D-470AF0FFC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92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0C9F-3FC2-46C6-B504-A463048F1748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C3DA-54AC-4AD3-808D-470AF0FFC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50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0C9F-3FC2-46C6-B504-A463048F1748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C3DA-54AC-4AD3-808D-470AF0FFC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032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0C9F-3FC2-46C6-B504-A463048F1748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C3DA-54AC-4AD3-808D-470AF0FFC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0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0C9F-3FC2-46C6-B504-A463048F1748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C3DA-54AC-4AD3-808D-470AF0FFC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49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0C9F-3FC2-46C6-B504-A463048F1748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C3DA-54AC-4AD3-808D-470AF0FFC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5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0C9F-3FC2-46C6-B504-A463048F1748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C3DA-54AC-4AD3-808D-470AF0FFC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08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0C9F-3FC2-46C6-B504-A463048F1748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C3DA-54AC-4AD3-808D-470AF0FFC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14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0C9F-3FC2-46C6-B504-A463048F1748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C3DA-54AC-4AD3-808D-470AF0FFC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12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0C9F-3FC2-46C6-B504-A463048F1748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C3DA-54AC-4AD3-808D-470AF0FFC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54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0C9F-3FC2-46C6-B504-A463048F1748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6C3DA-54AC-4AD3-808D-470AF0FFC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624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70C9F-3FC2-46C6-B504-A463048F1748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6C3DA-54AC-4AD3-808D-470AF0FFC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0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8311" y="83785"/>
            <a:ext cx="2257778" cy="345193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 smtClean="0"/>
              <a:t>Tool ID: LSRD-01</a:t>
            </a:r>
            <a:endParaRPr lang="en-US" sz="2400" b="1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61" y="3643814"/>
            <a:ext cx="1744689" cy="29181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54" y="564443"/>
            <a:ext cx="1744696" cy="285358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132" y="1210773"/>
            <a:ext cx="2552137" cy="16053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212" y="1210773"/>
            <a:ext cx="2351201" cy="16053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134" y="3867583"/>
            <a:ext cx="1328132" cy="211980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581" y="3821144"/>
            <a:ext cx="1388718" cy="215235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82244" y="494013"/>
            <a:ext cx="1896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Front Side Controller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75267" y="632512"/>
            <a:ext cx="189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Manufacturer Info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788544" y="564443"/>
            <a:ext cx="1392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Machine Rear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88543" y="3927159"/>
            <a:ext cx="1392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Machine Front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507889" y="3274482"/>
            <a:ext cx="1392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6” chamber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194324" y="3220953"/>
            <a:ext cx="1392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8” chamber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572732" y="2713121"/>
            <a:ext cx="323694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SG" sz="1400" dirty="0">
                <a:latin typeface="Calibri" panose="020F0502020204030204" pitchFamily="34" charset="0"/>
                <a:ea typeface="Calibri" panose="020F0502020204030204" pitchFamily="34" charset="0"/>
              </a:rPr>
              <a:t>Main Configuration of LSRD-01: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SG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2 chamber </a:t>
            </a:r>
            <a:endParaRPr lang="en-SG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SG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Top chamber 6” configuration &amp; Bottom chamber 8” configuration</a:t>
            </a:r>
            <a:endParaRPr lang="en-SG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SG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Spin/Rinse/Dry process</a:t>
            </a:r>
            <a:endParaRPr lang="en-SG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SG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Tool Condition : Cold shutdown mode/ working condition</a:t>
            </a:r>
            <a:endParaRPr lang="en-SG" sz="14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0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48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Tool ID: LSRD-01</vt:lpstr>
    </vt:vector>
  </TitlesOfParts>
  <Company>STATSChipPAC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GANDHI Siva (SCS-WAFER PROCESS)</dc:creator>
  <cp:lastModifiedBy>ANG Paul (SCS-PROCUREMENT)</cp:lastModifiedBy>
  <cp:revision>19</cp:revision>
  <dcterms:created xsi:type="dcterms:W3CDTF">2019-11-29T04:03:43Z</dcterms:created>
  <dcterms:modified xsi:type="dcterms:W3CDTF">2020-02-17T07:19:38Z</dcterms:modified>
</cp:coreProperties>
</file>